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Proxima Nova"/>
      <p:regular r:id="rId11"/>
      <p:bold r:id="rId12"/>
      <p:italic r:id="rId13"/>
      <p:boldItalic r:id="rId14"/>
    </p:embeddedFont>
    <p:embeddedFont>
      <p:font typeface="Alfa Slab One"/>
      <p:regular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ProximaNova-regular.fntdata"/><Relationship Id="rId10" Type="http://schemas.openxmlformats.org/officeDocument/2006/relationships/slide" Target="slides/slide5.xml"/><Relationship Id="rId13" Type="http://schemas.openxmlformats.org/officeDocument/2006/relationships/font" Target="fonts/ProximaNova-italic.fntdata"/><Relationship Id="rId12" Type="http://schemas.openxmlformats.org/officeDocument/2006/relationships/font" Target="fonts/ProximaNova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AlfaSlabOne-regular.fntdata"/><Relationship Id="rId14" Type="http://schemas.openxmlformats.org/officeDocument/2006/relationships/font" Target="fonts/ProximaNova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9d9bbfff34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19d9bbfff34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9d9bbfff34_0_7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9d9bbfff34_0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9d9bbfff34_0_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9d9bbfff34_0_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9d9bbfff34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9d9bbfff34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9d9bbfff34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19d9bbfff34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title"/>
          </p:nvPr>
        </p:nvSpPr>
        <p:spPr>
          <a:xfrm>
            <a:off x="311700" y="445025"/>
            <a:ext cx="8520600" cy="144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Årsmöte 2022</a:t>
            </a:r>
            <a:endParaRPr sz="41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Uppsala 86ers</a:t>
            </a:r>
            <a:endParaRPr sz="4100">
              <a:solidFill>
                <a:srgbClr val="FF0000"/>
              </a:solidFill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53588" y="2276250"/>
            <a:ext cx="3036831" cy="2336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986908">
            <a:off x="-1891603" y="-583185"/>
            <a:ext cx="8515417" cy="478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1986908">
            <a:off x="4373697" y="2707715"/>
            <a:ext cx="8515417" cy="47899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-1891603" y="-583185"/>
            <a:ext cx="8515417" cy="478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4373697" y="2707715"/>
            <a:ext cx="8515417" cy="47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 txBox="1"/>
          <p:nvPr>
            <p:ph type="title"/>
          </p:nvPr>
        </p:nvSpPr>
        <p:spPr>
          <a:xfrm>
            <a:off x="311700" y="304900"/>
            <a:ext cx="85206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Värdegrund</a:t>
            </a:r>
            <a:endParaRPr sz="4100">
              <a:solidFill>
                <a:srgbClr val="FF0000"/>
              </a:solidFill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4247" y="4040350"/>
            <a:ext cx="1433850" cy="11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4"/>
          <p:cNvSpPr txBox="1"/>
          <p:nvPr/>
        </p:nvSpPr>
        <p:spPr>
          <a:xfrm>
            <a:off x="1193650" y="1562575"/>
            <a:ext cx="6982800" cy="20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Med glädje och engagemang ska vi utveckla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spelare och ledare som individer och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lagmedlemmar samt känna gemenskap och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stolthet i en miljö där alla inkluderas och som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präglas av respekt, tolerans och fair play.</a:t>
            </a:r>
            <a:endParaRPr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-1891603" y="-583185"/>
            <a:ext cx="8515417" cy="478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4373697" y="2707715"/>
            <a:ext cx="8515417" cy="47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443275"/>
            <a:ext cx="85206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Verksamhetsmål</a:t>
            </a:r>
            <a:endParaRPr sz="4100">
              <a:solidFill>
                <a:srgbClr val="FF0000"/>
              </a:solidFill>
            </a:endParaRPr>
          </a:p>
        </p:txBody>
      </p:sp>
      <p:pic>
        <p:nvPicPr>
          <p:cNvPr id="76" name="Google Shape;76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4247" y="4040350"/>
            <a:ext cx="1433850" cy="11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5"/>
          <p:cNvSpPr txBox="1"/>
          <p:nvPr/>
        </p:nvSpPr>
        <p:spPr>
          <a:xfrm>
            <a:off x="1193650" y="1562575"/>
            <a:ext cx="6982800" cy="13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Följande mål har styrelsen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satt för föreningen </a:t>
            </a:r>
            <a:endParaRPr sz="2200"/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v" sz="2200"/>
              <a:t>under kommande säsong.</a:t>
            </a:r>
            <a:endParaRPr sz="22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-1891603" y="-583185"/>
            <a:ext cx="8515417" cy="478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4373697" y="2707715"/>
            <a:ext cx="8515417" cy="47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6"/>
          <p:cNvSpPr txBox="1"/>
          <p:nvPr>
            <p:ph type="title"/>
          </p:nvPr>
        </p:nvSpPr>
        <p:spPr>
          <a:xfrm>
            <a:off x="311700" y="426975"/>
            <a:ext cx="85206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Verksamhetsmål</a:t>
            </a:r>
            <a:endParaRPr sz="41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rgbClr val="FF0000"/>
              </a:solidFill>
            </a:endParaRPr>
          </a:p>
        </p:txBody>
      </p:sp>
      <p:pic>
        <p:nvPicPr>
          <p:cNvPr id="85" name="Google Shape;85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4247" y="4040350"/>
            <a:ext cx="1433850" cy="11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1056150" y="1391675"/>
            <a:ext cx="7031700" cy="30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Ha den bästa möjliga ungdomsverksamheten med coacher i alla träningsgrupper.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Rekrytera fler spelare till alla lag.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Rekrytera fler ledare och funktionärer för att stödja lagen.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Låta alla ungdomar spela seriespel företrädesvis i 86ers men även i samarbete med annan förening.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Herrlag i tackling och flagg i seriespel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ts val="2000"/>
              <a:buChar char="-"/>
            </a:pPr>
            <a:r>
              <a:rPr lang="sv" sz="2000"/>
              <a:t>Ett Nionde SM-guld i Flagg herrar.</a:t>
            </a:r>
            <a:endParaRPr sz="2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-1891603" y="-583185"/>
            <a:ext cx="8515417" cy="4789922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1986908">
            <a:off x="4373697" y="2707715"/>
            <a:ext cx="8515417" cy="4789922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7"/>
          <p:cNvSpPr txBox="1"/>
          <p:nvPr>
            <p:ph type="title"/>
          </p:nvPr>
        </p:nvSpPr>
        <p:spPr>
          <a:xfrm>
            <a:off x="311700" y="426975"/>
            <a:ext cx="85206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sv" sz="4100">
                <a:solidFill>
                  <a:srgbClr val="FF0000"/>
                </a:solidFill>
              </a:rPr>
              <a:t>Verksamhetsmål</a:t>
            </a:r>
            <a:endParaRPr sz="4100">
              <a:solidFill>
                <a:srgbClr val="FF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100">
              <a:solidFill>
                <a:srgbClr val="FF0000"/>
              </a:solidFill>
            </a:endParaRPr>
          </a:p>
        </p:txBody>
      </p:sp>
      <p:pic>
        <p:nvPicPr>
          <p:cNvPr id="94" name="Google Shape;94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784247" y="4040350"/>
            <a:ext cx="1433850" cy="110315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17"/>
          <p:cNvSpPr txBox="1"/>
          <p:nvPr/>
        </p:nvSpPr>
        <p:spPr>
          <a:xfrm>
            <a:off x="1056150" y="1383525"/>
            <a:ext cx="7031700" cy="1762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556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Balanserad ekonomi.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Utbildning för såväl ledare, coacher som föräldrar.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SzPts val="2000"/>
              <a:buChar char="-"/>
            </a:pPr>
            <a:r>
              <a:rPr lang="sv" sz="2000"/>
              <a:t>Samverka med kommunen för att Österängen blir färdigställd enligt våra önskemål.</a:t>
            </a:r>
            <a:endParaRPr sz="2000"/>
          </a:p>
          <a:p>
            <a:pPr indent="-355600" lvl="0" marL="457200" rtl="0" algn="l">
              <a:lnSpc>
                <a:spcPct val="100000"/>
              </a:lnSpc>
              <a:spcBef>
                <a:spcPts val="100"/>
              </a:spcBef>
              <a:spcAft>
                <a:spcPts val="100"/>
              </a:spcAft>
              <a:buSzPts val="2000"/>
              <a:buChar char="-"/>
            </a:pPr>
            <a:r>
              <a:rPr lang="sv" sz="2000"/>
              <a:t>Bibehålla det positiva NIU samarbetet.</a:t>
            </a:r>
            <a:endParaRPr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