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Proxima Nova"/>
      <p:regular r:id="rId11"/>
      <p:bold r:id="rId12"/>
      <p:italic r:id="rId13"/>
      <p:boldItalic r:id="rId14"/>
    </p:embeddedFont>
    <p:embeddedFont>
      <p:font typeface="Alfa Slab On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roximaNova-regular.fntdata"/><Relationship Id="rId10" Type="http://schemas.openxmlformats.org/officeDocument/2006/relationships/slide" Target="slides/slide5.xml"/><Relationship Id="rId13" Type="http://schemas.openxmlformats.org/officeDocument/2006/relationships/font" Target="fonts/ProximaNova-italic.fntdata"/><Relationship Id="rId12" Type="http://schemas.openxmlformats.org/officeDocument/2006/relationships/font" Target="fonts/ProximaNova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lfaSlabOne-regular.fntdata"/><Relationship Id="rId14" Type="http://schemas.openxmlformats.org/officeDocument/2006/relationships/font" Target="fonts/ProximaNov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9d9bbfff34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19d9bbfff34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9d9bbfff34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9d9bbfff34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9d9bbfff3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9d9bbfff3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9d9bbfff3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9d9bbfff3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9d9bbfff34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9d9bbfff34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14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Årsmöte 2022</a:t>
            </a:r>
            <a:endParaRPr sz="41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Uppsala 86ers</a:t>
            </a:r>
            <a:endParaRPr sz="4100">
              <a:solidFill>
                <a:srgbClr val="FF0000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3588" y="2276250"/>
            <a:ext cx="3036831" cy="233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986908">
            <a:off x="-1891603" y="-583185"/>
            <a:ext cx="8515417" cy="4789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986908">
            <a:off x="4373697" y="2707715"/>
            <a:ext cx="8515417" cy="4789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-1891603" y="-583185"/>
            <a:ext cx="8515417" cy="4789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4373697" y="2707715"/>
            <a:ext cx="8515417" cy="478992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304900"/>
            <a:ext cx="85206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Värdegrund</a:t>
            </a:r>
            <a:endParaRPr sz="4100">
              <a:solidFill>
                <a:srgbClr val="FF0000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4247" y="4040350"/>
            <a:ext cx="1433850" cy="11031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1193650" y="1562575"/>
            <a:ext cx="6982800" cy="20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Med glädje och engagemang ska vi utveckla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spelare och ledare som individer och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lagmedlemmar samt känna gemenskap och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stolthet i en miljö där alla inkluderas och som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präglas av respekt, tolerans och fair play.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-1891603" y="-583185"/>
            <a:ext cx="8515417" cy="4789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4373697" y="2707715"/>
            <a:ext cx="8515417" cy="4789922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443275"/>
            <a:ext cx="85206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Verksamhetsmål</a:t>
            </a:r>
            <a:endParaRPr sz="4100">
              <a:solidFill>
                <a:srgbClr val="FF0000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4247" y="4040350"/>
            <a:ext cx="1433850" cy="11031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1193650" y="1562575"/>
            <a:ext cx="69828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Följande mål har styrelsen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satt för föreningen </a:t>
            </a:r>
            <a:endParaRPr sz="2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200"/>
              <a:t>under kommande säsong.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-1891603" y="-583185"/>
            <a:ext cx="8515417" cy="4789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4373697" y="2707715"/>
            <a:ext cx="8515417" cy="478992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426975"/>
            <a:ext cx="85206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Verksamhetsmål</a:t>
            </a:r>
            <a:endParaRPr sz="41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rgbClr val="FF0000"/>
              </a:solidFill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4247" y="4040350"/>
            <a:ext cx="1433850" cy="1103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1056150" y="1391675"/>
            <a:ext cx="7031700" cy="30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Ha den bästa möjliga ungdomsverksamheten med coacher i alla träningsgrupper.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Rekrytera fler spelare till alla lag.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Rekrytera fler ledare och funktionärer för att stödja lagen.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Låta alla ungdomar spela seriespel företrädesvis i 86ers men även i samarbete med annan förening.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Herrlag i tackling och flagg i seriespel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ts val="2000"/>
              <a:buChar char="-"/>
            </a:pPr>
            <a:r>
              <a:rPr lang="sv" sz="2000"/>
              <a:t>Ett Nionde SM-guld i Flagg herrar.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-1891603" y="-583185"/>
            <a:ext cx="8515417" cy="4789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86908">
            <a:off x="4373697" y="2707715"/>
            <a:ext cx="8515417" cy="478992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426975"/>
            <a:ext cx="85206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100">
                <a:solidFill>
                  <a:srgbClr val="FF0000"/>
                </a:solidFill>
              </a:rPr>
              <a:t>Verksamhetsmål</a:t>
            </a:r>
            <a:endParaRPr sz="41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rgbClr val="FF0000"/>
              </a:solidFill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4247" y="4040350"/>
            <a:ext cx="1433850" cy="11031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1056150" y="1383525"/>
            <a:ext cx="7031700" cy="17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Balanserad ekonomi.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Utbildning för såväl ledare, coacher som föräldrar.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2000"/>
              <a:buChar char="-"/>
            </a:pPr>
            <a:r>
              <a:rPr lang="sv" sz="2000"/>
              <a:t>Samverka med kommunen för att Österängen blir färdigställd enligt våra önskemål.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ts val="2000"/>
              <a:buChar char="-"/>
            </a:pPr>
            <a:r>
              <a:rPr lang="sv" sz="2000"/>
              <a:t>Bibehålla det positiva NIU samarbetet.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